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972800" cy="3200400"/>
  <p:notesSz cx="6858000" cy="9144000"/>
  <p:defaultTextStyle>
    <a:defPPr>
      <a:defRPr lang="en-US"/>
    </a:defPPr>
    <a:lvl1pPr marL="0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sz="13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18"/>
    <p:restoredTop sz="94630"/>
  </p:normalViewPr>
  <p:slideViewPr>
    <p:cSldViewPr snapToGrid="0" snapToObjects="1" showGuides="1">
      <p:cViewPr varScale="1">
        <p:scale>
          <a:sx n="128" d="100"/>
          <a:sy n="128" d="100"/>
        </p:scale>
        <p:origin x="-96" y="-1744"/>
      </p:cViewPr>
      <p:guideLst>
        <p:guide orient="horz" pos="1008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23770"/>
            <a:ext cx="8229600" cy="111421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80951"/>
            <a:ext cx="8229600" cy="772689"/>
          </a:xfrm>
        </p:spPr>
        <p:txBody>
          <a:bodyPr/>
          <a:lstStyle>
            <a:lvl1pPr marL="0" indent="0" algn="ctr">
              <a:buNone/>
              <a:defRPr sz="1120"/>
            </a:lvl1pPr>
            <a:lvl2pPr marL="213375" indent="0" algn="ctr">
              <a:buNone/>
              <a:defRPr sz="933"/>
            </a:lvl2pPr>
            <a:lvl3pPr marL="426750" indent="0" algn="ctr">
              <a:buNone/>
              <a:defRPr sz="840"/>
            </a:lvl3pPr>
            <a:lvl4pPr marL="640126" indent="0" algn="ctr">
              <a:buNone/>
              <a:defRPr sz="747"/>
            </a:lvl4pPr>
            <a:lvl5pPr marL="853501" indent="0" algn="ctr">
              <a:buNone/>
              <a:defRPr sz="747"/>
            </a:lvl5pPr>
            <a:lvl6pPr marL="1066876" indent="0" algn="ctr">
              <a:buNone/>
              <a:defRPr sz="747"/>
            </a:lvl6pPr>
            <a:lvl7pPr marL="1280251" indent="0" algn="ctr">
              <a:buNone/>
              <a:defRPr sz="747"/>
            </a:lvl7pPr>
            <a:lvl8pPr marL="1493627" indent="0" algn="ctr">
              <a:buNone/>
              <a:defRPr sz="747"/>
            </a:lvl8pPr>
            <a:lvl9pPr marL="1707002" indent="0" algn="ctr">
              <a:buNone/>
              <a:defRPr sz="7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170392"/>
            <a:ext cx="2366010" cy="27121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170392"/>
            <a:ext cx="6960870" cy="27121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797878"/>
            <a:ext cx="9464040" cy="133127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2141750"/>
            <a:ext cx="9464040" cy="700087"/>
          </a:xfrm>
        </p:spPr>
        <p:txBody>
          <a:bodyPr/>
          <a:lstStyle>
            <a:lvl1pPr marL="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1pPr>
            <a:lvl2pPr marL="213375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2pPr>
            <a:lvl3pPr marL="4267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3pPr>
            <a:lvl4pPr marL="640126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4pPr>
            <a:lvl5pPr marL="853501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5pPr>
            <a:lvl6pPr marL="1066876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6pPr>
            <a:lvl7pPr marL="1280251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7pPr>
            <a:lvl8pPr marL="1493627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8pPr>
            <a:lvl9pPr marL="1707002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851959"/>
            <a:ext cx="4663440" cy="2030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851959"/>
            <a:ext cx="4663440" cy="2030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170392"/>
            <a:ext cx="9464040" cy="6185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784543"/>
            <a:ext cx="4642008" cy="384492"/>
          </a:xfrm>
        </p:spPr>
        <p:txBody>
          <a:bodyPr anchor="b"/>
          <a:lstStyle>
            <a:lvl1pPr marL="0" indent="0">
              <a:buNone/>
              <a:defRPr sz="1120" b="1"/>
            </a:lvl1pPr>
            <a:lvl2pPr marL="213375" indent="0">
              <a:buNone/>
              <a:defRPr sz="933" b="1"/>
            </a:lvl2pPr>
            <a:lvl3pPr marL="426750" indent="0">
              <a:buNone/>
              <a:defRPr sz="840" b="1"/>
            </a:lvl3pPr>
            <a:lvl4pPr marL="640126" indent="0">
              <a:buNone/>
              <a:defRPr sz="747" b="1"/>
            </a:lvl4pPr>
            <a:lvl5pPr marL="853501" indent="0">
              <a:buNone/>
              <a:defRPr sz="747" b="1"/>
            </a:lvl5pPr>
            <a:lvl6pPr marL="1066876" indent="0">
              <a:buNone/>
              <a:defRPr sz="747" b="1"/>
            </a:lvl6pPr>
            <a:lvl7pPr marL="1280251" indent="0">
              <a:buNone/>
              <a:defRPr sz="747" b="1"/>
            </a:lvl7pPr>
            <a:lvl8pPr marL="1493627" indent="0">
              <a:buNone/>
              <a:defRPr sz="747" b="1"/>
            </a:lvl8pPr>
            <a:lvl9pPr marL="1707002" indent="0">
              <a:buNone/>
              <a:defRPr sz="7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1169035"/>
            <a:ext cx="4642008" cy="1719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784543"/>
            <a:ext cx="4664869" cy="384492"/>
          </a:xfrm>
        </p:spPr>
        <p:txBody>
          <a:bodyPr anchor="b"/>
          <a:lstStyle>
            <a:lvl1pPr marL="0" indent="0">
              <a:buNone/>
              <a:defRPr sz="1120" b="1"/>
            </a:lvl1pPr>
            <a:lvl2pPr marL="213375" indent="0">
              <a:buNone/>
              <a:defRPr sz="933" b="1"/>
            </a:lvl2pPr>
            <a:lvl3pPr marL="426750" indent="0">
              <a:buNone/>
              <a:defRPr sz="840" b="1"/>
            </a:lvl3pPr>
            <a:lvl4pPr marL="640126" indent="0">
              <a:buNone/>
              <a:defRPr sz="747" b="1"/>
            </a:lvl4pPr>
            <a:lvl5pPr marL="853501" indent="0">
              <a:buNone/>
              <a:defRPr sz="747" b="1"/>
            </a:lvl5pPr>
            <a:lvl6pPr marL="1066876" indent="0">
              <a:buNone/>
              <a:defRPr sz="747" b="1"/>
            </a:lvl6pPr>
            <a:lvl7pPr marL="1280251" indent="0">
              <a:buNone/>
              <a:defRPr sz="747" b="1"/>
            </a:lvl7pPr>
            <a:lvl8pPr marL="1493627" indent="0">
              <a:buNone/>
              <a:defRPr sz="747" b="1"/>
            </a:lvl8pPr>
            <a:lvl9pPr marL="1707002" indent="0">
              <a:buNone/>
              <a:defRPr sz="7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1169035"/>
            <a:ext cx="4664869" cy="1719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13360"/>
            <a:ext cx="3539013" cy="746760"/>
          </a:xfrm>
        </p:spPr>
        <p:txBody>
          <a:bodyPr anchor="b"/>
          <a:lstStyle>
            <a:lvl1pPr>
              <a:defRPr sz="14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460799"/>
            <a:ext cx="5554980" cy="2274358"/>
          </a:xfrm>
        </p:spPr>
        <p:txBody>
          <a:bodyPr/>
          <a:lstStyle>
            <a:lvl1pPr>
              <a:defRPr sz="1493"/>
            </a:lvl1pPr>
            <a:lvl2pPr>
              <a:defRPr sz="1307"/>
            </a:lvl2pPr>
            <a:lvl3pPr>
              <a:defRPr sz="1120"/>
            </a:lvl3pPr>
            <a:lvl4pPr>
              <a:defRPr sz="933"/>
            </a:lvl4pPr>
            <a:lvl5pPr>
              <a:defRPr sz="933"/>
            </a:lvl5pPr>
            <a:lvl6pPr>
              <a:defRPr sz="933"/>
            </a:lvl6pPr>
            <a:lvl7pPr>
              <a:defRPr sz="933"/>
            </a:lvl7pPr>
            <a:lvl8pPr>
              <a:defRPr sz="933"/>
            </a:lvl8pPr>
            <a:lvl9pPr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960120"/>
            <a:ext cx="3539013" cy="1778741"/>
          </a:xfrm>
        </p:spPr>
        <p:txBody>
          <a:bodyPr/>
          <a:lstStyle>
            <a:lvl1pPr marL="0" indent="0">
              <a:buNone/>
              <a:defRPr sz="747"/>
            </a:lvl1pPr>
            <a:lvl2pPr marL="213375" indent="0">
              <a:buNone/>
              <a:defRPr sz="653"/>
            </a:lvl2pPr>
            <a:lvl3pPr marL="426750" indent="0">
              <a:buNone/>
              <a:defRPr sz="560"/>
            </a:lvl3pPr>
            <a:lvl4pPr marL="640126" indent="0">
              <a:buNone/>
              <a:defRPr sz="467"/>
            </a:lvl4pPr>
            <a:lvl5pPr marL="853501" indent="0">
              <a:buNone/>
              <a:defRPr sz="467"/>
            </a:lvl5pPr>
            <a:lvl6pPr marL="1066876" indent="0">
              <a:buNone/>
              <a:defRPr sz="467"/>
            </a:lvl6pPr>
            <a:lvl7pPr marL="1280251" indent="0">
              <a:buNone/>
              <a:defRPr sz="467"/>
            </a:lvl7pPr>
            <a:lvl8pPr marL="1493627" indent="0">
              <a:buNone/>
              <a:defRPr sz="467"/>
            </a:lvl8pPr>
            <a:lvl9pPr marL="1707002" indent="0">
              <a:buNone/>
              <a:defRPr sz="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213360"/>
            <a:ext cx="3539013" cy="746760"/>
          </a:xfrm>
        </p:spPr>
        <p:txBody>
          <a:bodyPr anchor="b"/>
          <a:lstStyle>
            <a:lvl1pPr>
              <a:defRPr sz="14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460799"/>
            <a:ext cx="5554980" cy="2274358"/>
          </a:xfrm>
        </p:spPr>
        <p:txBody>
          <a:bodyPr anchor="t"/>
          <a:lstStyle>
            <a:lvl1pPr marL="0" indent="0">
              <a:buNone/>
              <a:defRPr sz="1493"/>
            </a:lvl1pPr>
            <a:lvl2pPr marL="213375" indent="0">
              <a:buNone/>
              <a:defRPr sz="1307"/>
            </a:lvl2pPr>
            <a:lvl3pPr marL="426750" indent="0">
              <a:buNone/>
              <a:defRPr sz="1120"/>
            </a:lvl3pPr>
            <a:lvl4pPr marL="640126" indent="0">
              <a:buNone/>
              <a:defRPr sz="933"/>
            </a:lvl4pPr>
            <a:lvl5pPr marL="853501" indent="0">
              <a:buNone/>
              <a:defRPr sz="933"/>
            </a:lvl5pPr>
            <a:lvl6pPr marL="1066876" indent="0">
              <a:buNone/>
              <a:defRPr sz="933"/>
            </a:lvl6pPr>
            <a:lvl7pPr marL="1280251" indent="0">
              <a:buNone/>
              <a:defRPr sz="933"/>
            </a:lvl7pPr>
            <a:lvl8pPr marL="1493627" indent="0">
              <a:buNone/>
              <a:defRPr sz="933"/>
            </a:lvl8pPr>
            <a:lvl9pPr marL="1707002" indent="0">
              <a:buNone/>
              <a:defRPr sz="9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960120"/>
            <a:ext cx="3539013" cy="1778741"/>
          </a:xfrm>
        </p:spPr>
        <p:txBody>
          <a:bodyPr/>
          <a:lstStyle>
            <a:lvl1pPr marL="0" indent="0">
              <a:buNone/>
              <a:defRPr sz="747"/>
            </a:lvl1pPr>
            <a:lvl2pPr marL="213375" indent="0">
              <a:buNone/>
              <a:defRPr sz="653"/>
            </a:lvl2pPr>
            <a:lvl3pPr marL="426750" indent="0">
              <a:buNone/>
              <a:defRPr sz="560"/>
            </a:lvl3pPr>
            <a:lvl4pPr marL="640126" indent="0">
              <a:buNone/>
              <a:defRPr sz="467"/>
            </a:lvl4pPr>
            <a:lvl5pPr marL="853501" indent="0">
              <a:buNone/>
              <a:defRPr sz="467"/>
            </a:lvl5pPr>
            <a:lvl6pPr marL="1066876" indent="0">
              <a:buNone/>
              <a:defRPr sz="467"/>
            </a:lvl6pPr>
            <a:lvl7pPr marL="1280251" indent="0">
              <a:buNone/>
              <a:defRPr sz="467"/>
            </a:lvl7pPr>
            <a:lvl8pPr marL="1493627" indent="0">
              <a:buNone/>
              <a:defRPr sz="467"/>
            </a:lvl8pPr>
            <a:lvl9pPr marL="1707002" indent="0">
              <a:buNone/>
              <a:defRPr sz="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170392"/>
            <a:ext cx="9464040" cy="618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851959"/>
            <a:ext cx="9464040" cy="2030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2966297"/>
            <a:ext cx="246888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C76F-6F2C-3D4A-9176-162423AF11AC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2966297"/>
            <a:ext cx="370332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2966297"/>
            <a:ext cx="246888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B62E-ED3D-FD40-9F9A-7FE1C710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6750" rtl="0" eaLnBrk="1" latinLnBrk="0" hangingPunct="1">
        <a:lnSpc>
          <a:spcPct val="90000"/>
        </a:lnSpc>
        <a:spcBef>
          <a:spcPct val="0"/>
        </a:spcBef>
        <a:buNone/>
        <a:defRPr sz="20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688" indent="-106688" algn="l" defTabSz="42675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20063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2pPr>
      <a:lvl3pPr marL="533438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3pPr>
      <a:lvl4pPr marL="746813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4pPr>
      <a:lvl5pPr marL="960189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5pPr>
      <a:lvl6pPr marL="1173564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6pPr>
      <a:lvl7pPr marL="1386939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7pPr>
      <a:lvl8pPr marL="1600314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8pPr>
      <a:lvl9pPr marL="1813690" indent="-106688" algn="l" defTabSz="426750" rtl="0" eaLnBrk="1" latinLnBrk="0" hangingPunct="1">
        <a:lnSpc>
          <a:spcPct val="90000"/>
        </a:lnSpc>
        <a:spcBef>
          <a:spcPts val="233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13375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26750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40126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4pPr>
      <a:lvl5pPr marL="853501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5pPr>
      <a:lvl6pPr marL="1066876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6pPr>
      <a:lvl7pPr marL="1280251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7pPr>
      <a:lvl8pPr marL="1493627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8pPr>
      <a:lvl9pPr marL="1707002" algn="l" defTabSz="426750" rtl="0" eaLnBrk="1" latinLnBrk="0" hangingPunct="1">
        <a:defRPr sz="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764"/>
            <a:ext cx="10972800" cy="3200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97143" y="1221799"/>
            <a:ext cx="684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5400" b="1" dirty="0" smtClean="0">
                <a:latin typeface="Arial" charset="0"/>
                <a:ea typeface="Arial" charset="0"/>
                <a:cs typeface="Arial" charset="0"/>
              </a:rPr>
              <a:t>Idling Message Here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Optional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ubmessage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here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443" y="1843889"/>
            <a:ext cx="1771580" cy="16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6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Bumper Sticker Template – No Bleed</dc:title>
  <dc:subject/>
  <dc:creator>Download the IdleBox bumper sticker template without a bleed.</dc:creator>
  <cp:keywords/>
  <dc:description/>
  <cp:lastModifiedBy>Matt Rahill</cp:lastModifiedBy>
  <cp:revision>14</cp:revision>
  <cp:lastPrinted>2017-03-28T21:50:24Z</cp:lastPrinted>
  <dcterms:created xsi:type="dcterms:W3CDTF">2017-03-07T17:21:56Z</dcterms:created>
  <dcterms:modified xsi:type="dcterms:W3CDTF">2017-04-03T17:12:55Z</dcterms:modified>
  <cp:category/>
</cp:coreProperties>
</file>