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6" r:id="rId2"/>
  </p:sldIdLst>
  <p:sldSz cx="10515600" cy="2743200"/>
  <p:notesSz cx="6858000" cy="9144000"/>
  <p:defaultTextStyle>
    <a:defPPr>
      <a:defRPr lang="en-US"/>
    </a:defPPr>
    <a:lvl1pPr marL="0" algn="l" defTabSz="636422" rtl="0" eaLnBrk="1" latinLnBrk="0" hangingPunct="1">
      <a:defRPr sz="1253" kern="1200">
        <a:solidFill>
          <a:schemeClr val="tx1"/>
        </a:solidFill>
        <a:latin typeface="+mn-lt"/>
        <a:ea typeface="+mn-ea"/>
        <a:cs typeface="+mn-cs"/>
      </a:defRPr>
    </a:lvl1pPr>
    <a:lvl2pPr marL="318211" algn="l" defTabSz="636422" rtl="0" eaLnBrk="1" latinLnBrk="0" hangingPunct="1">
      <a:defRPr sz="1253" kern="1200">
        <a:solidFill>
          <a:schemeClr val="tx1"/>
        </a:solidFill>
        <a:latin typeface="+mn-lt"/>
        <a:ea typeface="+mn-ea"/>
        <a:cs typeface="+mn-cs"/>
      </a:defRPr>
    </a:lvl2pPr>
    <a:lvl3pPr marL="636422" algn="l" defTabSz="636422" rtl="0" eaLnBrk="1" latinLnBrk="0" hangingPunct="1">
      <a:defRPr sz="1253" kern="1200">
        <a:solidFill>
          <a:schemeClr val="tx1"/>
        </a:solidFill>
        <a:latin typeface="+mn-lt"/>
        <a:ea typeface="+mn-ea"/>
        <a:cs typeface="+mn-cs"/>
      </a:defRPr>
    </a:lvl3pPr>
    <a:lvl4pPr marL="954634" algn="l" defTabSz="636422" rtl="0" eaLnBrk="1" latinLnBrk="0" hangingPunct="1">
      <a:defRPr sz="1253" kern="1200">
        <a:solidFill>
          <a:schemeClr val="tx1"/>
        </a:solidFill>
        <a:latin typeface="+mn-lt"/>
        <a:ea typeface="+mn-ea"/>
        <a:cs typeface="+mn-cs"/>
      </a:defRPr>
    </a:lvl4pPr>
    <a:lvl5pPr marL="1272845" algn="l" defTabSz="636422" rtl="0" eaLnBrk="1" latinLnBrk="0" hangingPunct="1">
      <a:defRPr sz="1253" kern="1200">
        <a:solidFill>
          <a:schemeClr val="tx1"/>
        </a:solidFill>
        <a:latin typeface="+mn-lt"/>
        <a:ea typeface="+mn-ea"/>
        <a:cs typeface="+mn-cs"/>
      </a:defRPr>
    </a:lvl5pPr>
    <a:lvl6pPr marL="1591056" algn="l" defTabSz="636422" rtl="0" eaLnBrk="1" latinLnBrk="0" hangingPunct="1">
      <a:defRPr sz="1253" kern="1200">
        <a:solidFill>
          <a:schemeClr val="tx1"/>
        </a:solidFill>
        <a:latin typeface="+mn-lt"/>
        <a:ea typeface="+mn-ea"/>
        <a:cs typeface="+mn-cs"/>
      </a:defRPr>
    </a:lvl6pPr>
    <a:lvl7pPr marL="1909267" algn="l" defTabSz="636422" rtl="0" eaLnBrk="1" latinLnBrk="0" hangingPunct="1">
      <a:defRPr sz="1253" kern="1200">
        <a:solidFill>
          <a:schemeClr val="tx1"/>
        </a:solidFill>
        <a:latin typeface="+mn-lt"/>
        <a:ea typeface="+mn-ea"/>
        <a:cs typeface="+mn-cs"/>
      </a:defRPr>
    </a:lvl7pPr>
    <a:lvl8pPr marL="2227478" algn="l" defTabSz="636422" rtl="0" eaLnBrk="1" latinLnBrk="0" hangingPunct="1">
      <a:defRPr sz="1253" kern="1200">
        <a:solidFill>
          <a:schemeClr val="tx1"/>
        </a:solidFill>
        <a:latin typeface="+mn-lt"/>
        <a:ea typeface="+mn-ea"/>
        <a:cs typeface="+mn-cs"/>
      </a:defRPr>
    </a:lvl8pPr>
    <a:lvl9pPr marL="2545690" algn="l" defTabSz="636422" rtl="0" eaLnBrk="1" latinLnBrk="0" hangingPunct="1">
      <a:defRPr sz="12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64" userDrawn="1">
          <p15:clr>
            <a:srgbClr val="A4A3A4"/>
          </p15:clr>
        </p15:guide>
        <p15:guide id="2" pos="33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C43F"/>
    <a:srgbClr val="6C77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14"/>
    <p:restoredTop sz="94674"/>
  </p:normalViewPr>
  <p:slideViewPr>
    <p:cSldViewPr snapToGrid="0" snapToObjects="1">
      <p:cViewPr varScale="1">
        <p:scale>
          <a:sx n="142" d="100"/>
          <a:sy n="142" d="100"/>
        </p:scale>
        <p:origin x="-120" y="-1808"/>
      </p:cViewPr>
      <p:guideLst>
        <p:guide orient="horz" pos="864"/>
        <p:guide pos="33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F7B47-B982-DF46-8191-2BB3B67F24A1}" type="datetimeFigureOut">
              <a:rPr lang="en-US" smtClean="0"/>
              <a:t>4/3/17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5D2E2-4A31-4D41-BA45-9F10AEC6E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629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78CD6-9241-044F-BF5A-A0CB252A924C}" type="datetimeFigureOut">
              <a:rPr lang="en-US" smtClean="0"/>
              <a:t>4/3/17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486025" y="1143000"/>
            <a:ext cx="11830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9FDB4-3FAC-4F47-BBC4-DCD1CBB5E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17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450" y="448945"/>
            <a:ext cx="7886700" cy="955040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4450" y="1440815"/>
            <a:ext cx="7886700" cy="662305"/>
          </a:xfrm>
        </p:spPr>
        <p:txBody>
          <a:bodyPr/>
          <a:lstStyle>
            <a:lvl1pPr marL="0" indent="0" algn="ctr">
              <a:buNone/>
              <a:defRPr sz="960"/>
            </a:lvl1pPr>
            <a:lvl2pPr marL="182880" indent="0" algn="ctr">
              <a:buNone/>
              <a:defRPr sz="800"/>
            </a:lvl2pPr>
            <a:lvl3pPr marL="365760" indent="0" algn="ctr">
              <a:buNone/>
              <a:defRPr sz="720"/>
            </a:lvl3pPr>
            <a:lvl4pPr marL="548640" indent="0" algn="ctr">
              <a:buNone/>
              <a:defRPr sz="640"/>
            </a:lvl4pPr>
            <a:lvl5pPr marL="731520" indent="0" algn="ctr">
              <a:buNone/>
              <a:defRPr sz="640"/>
            </a:lvl5pPr>
            <a:lvl6pPr marL="914400" indent="0" algn="ctr">
              <a:buNone/>
              <a:defRPr sz="640"/>
            </a:lvl6pPr>
            <a:lvl7pPr marL="1097280" indent="0" algn="ctr">
              <a:buNone/>
              <a:defRPr sz="640"/>
            </a:lvl7pPr>
            <a:lvl8pPr marL="1280160" indent="0" algn="ctr">
              <a:buNone/>
              <a:defRPr sz="640"/>
            </a:lvl8pPr>
            <a:lvl9pPr marL="1463040" indent="0" algn="ctr">
              <a:buNone/>
              <a:defRPr sz="6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1B0D-57F3-BB4E-8707-3EA3CEF5E6E6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A197-3297-C14F-BE11-F5AC1B305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4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1B0D-57F3-BB4E-8707-3EA3CEF5E6E6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A197-3297-C14F-BE11-F5AC1B305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4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25226" y="146050"/>
            <a:ext cx="2267426" cy="23247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2947" y="146050"/>
            <a:ext cx="6670834" cy="23247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1B0D-57F3-BB4E-8707-3EA3CEF5E6E6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A197-3297-C14F-BE11-F5AC1B305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46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1B0D-57F3-BB4E-8707-3EA3CEF5E6E6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A197-3297-C14F-BE11-F5AC1B305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16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471" y="683895"/>
            <a:ext cx="9069705" cy="114109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471" y="1835785"/>
            <a:ext cx="9069705" cy="600075"/>
          </a:xfrm>
        </p:spPr>
        <p:txBody>
          <a:bodyPr/>
          <a:lstStyle>
            <a:lvl1pPr marL="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1pPr>
            <a:lvl2pPr marL="18288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365760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3pPr>
            <a:lvl4pPr marL="54864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4pPr>
            <a:lvl5pPr marL="73152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5pPr>
            <a:lvl6pPr marL="91440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6pPr>
            <a:lvl7pPr marL="109728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7pPr>
            <a:lvl8pPr marL="128016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8pPr>
            <a:lvl9pPr marL="146304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1B0D-57F3-BB4E-8707-3EA3CEF5E6E6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A197-3297-C14F-BE11-F5AC1B305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58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2948" y="730250"/>
            <a:ext cx="4469130" cy="17405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3523" y="730250"/>
            <a:ext cx="4469130" cy="17405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1B0D-57F3-BB4E-8707-3EA3CEF5E6E6}" type="datetimeFigureOut">
              <a:rPr lang="en-US" smtClean="0"/>
              <a:t>4/3/17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A197-3297-C14F-BE11-F5AC1B305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63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7" y="146050"/>
            <a:ext cx="9069705" cy="5302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4318" y="672465"/>
            <a:ext cx="4448591" cy="329565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4318" y="1002030"/>
            <a:ext cx="4448591" cy="14738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23522" y="672465"/>
            <a:ext cx="4470500" cy="329565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23522" y="1002030"/>
            <a:ext cx="4470500" cy="14738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1B0D-57F3-BB4E-8707-3EA3CEF5E6E6}" type="datetimeFigureOut">
              <a:rPr lang="en-US" smtClean="0"/>
              <a:t>4/3/17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A197-3297-C14F-BE11-F5AC1B305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3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1B0D-57F3-BB4E-8707-3EA3CEF5E6E6}" type="datetimeFigureOut">
              <a:rPr lang="en-US" smtClean="0"/>
              <a:t>4/3/17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A197-3297-C14F-BE11-F5AC1B305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29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1B0D-57F3-BB4E-8707-3EA3CEF5E6E6}" type="datetimeFigureOut">
              <a:rPr lang="en-US" smtClean="0"/>
              <a:t>4/3/17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A197-3297-C14F-BE11-F5AC1B305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34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8" y="182880"/>
            <a:ext cx="3391554" cy="64008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0499" y="394970"/>
            <a:ext cx="5323523" cy="1949450"/>
          </a:xfrm>
        </p:spPr>
        <p:txBody>
          <a:bodyPr/>
          <a:lstStyle>
            <a:lvl1pPr>
              <a:defRPr sz="1280"/>
            </a:lvl1pPr>
            <a:lvl2pPr>
              <a:defRPr sz="1120"/>
            </a:lvl2pPr>
            <a:lvl3pPr>
              <a:defRPr sz="96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4318" y="822960"/>
            <a:ext cx="3391554" cy="1524635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1B0D-57F3-BB4E-8707-3EA3CEF5E6E6}" type="datetimeFigureOut">
              <a:rPr lang="en-US" smtClean="0"/>
              <a:t>4/3/17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A197-3297-C14F-BE11-F5AC1B305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80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318" y="182880"/>
            <a:ext cx="3391554" cy="64008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0499" y="394970"/>
            <a:ext cx="5323523" cy="1949450"/>
          </a:xfrm>
        </p:spPr>
        <p:txBody>
          <a:bodyPr anchor="t"/>
          <a:lstStyle>
            <a:lvl1pPr marL="0" indent="0">
              <a:buNone/>
              <a:defRPr sz="1280"/>
            </a:lvl1pPr>
            <a:lvl2pPr marL="182880" indent="0">
              <a:buNone/>
              <a:defRPr sz="1120"/>
            </a:lvl2pPr>
            <a:lvl3pPr marL="365760" indent="0">
              <a:buNone/>
              <a:defRPr sz="960"/>
            </a:lvl3pPr>
            <a:lvl4pPr marL="548640" indent="0">
              <a:buNone/>
              <a:defRPr sz="800"/>
            </a:lvl4pPr>
            <a:lvl5pPr marL="731520" indent="0">
              <a:buNone/>
              <a:defRPr sz="800"/>
            </a:lvl5pPr>
            <a:lvl6pPr marL="914400" indent="0">
              <a:buNone/>
              <a:defRPr sz="800"/>
            </a:lvl6pPr>
            <a:lvl7pPr marL="1097280" indent="0">
              <a:buNone/>
              <a:defRPr sz="800"/>
            </a:lvl7pPr>
            <a:lvl8pPr marL="1280160" indent="0">
              <a:buNone/>
              <a:defRPr sz="800"/>
            </a:lvl8pPr>
            <a:lvl9pPr marL="1463040" indent="0">
              <a:buNone/>
              <a:defRPr sz="8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4318" y="822960"/>
            <a:ext cx="3391554" cy="1524635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E1B0D-57F3-BB4E-8707-3EA3CEF5E6E6}" type="datetimeFigureOut">
              <a:rPr lang="en-US" smtClean="0"/>
              <a:t>4/3/17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A197-3297-C14F-BE11-F5AC1B305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2948" y="146050"/>
            <a:ext cx="9069705" cy="53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48" y="730250"/>
            <a:ext cx="9069705" cy="1740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2948" y="2542540"/>
            <a:ext cx="2366010" cy="146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E1B0D-57F3-BB4E-8707-3EA3CEF5E6E6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3293" y="2542540"/>
            <a:ext cx="3549015" cy="146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6643" y="2542540"/>
            <a:ext cx="2366010" cy="146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A197-3297-C14F-BE11-F5AC1B305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20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5760" rtl="0" eaLnBrk="1" latinLnBrk="0" hangingPunct="1">
        <a:lnSpc>
          <a:spcPct val="90000"/>
        </a:lnSpc>
        <a:spcBef>
          <a:spcPct val="0"/>
        </a:spcBef>
        <a:buNone/>
        <a:defRPr sz="17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36576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12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554"/>
            <a:ext cx="10515602" cy="2743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7067" y="897467"/>
            <a:ext cx="1749796" cy="16241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93943" y="601081"/>
            <a:ext cx="6849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5400" b="1" dirty="0" smtClean="0">
                <a:latin typeface="Arial" charset="0"/>
                <a:ea typeface="Arial" charset="0"/>
                <a:cs typeface="Arial" charset="0"/>
              </a:rPr>
              <a:t>Idling Message Here</a:t>
            </a:r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Optional </a:t>
            </a:r>
            <a:r>
              <a:rPr lang="en-US" sz="3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sz="3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ubmessage</a:t>
            </a:r>
            <a: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here</a:t>
            </a:r>
            <a:endParaRPr lang="en-US" sz="3600" b="1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115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4833</TotalTime>
  <Words>6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Bumper Sticker Template – Bleed</dc:title>
  <dc:subject/>
  <dc:creator>Download the IdleBox bumper sticker template with a bleed.</dc:creator>
  <cp:keywords/>
  <dc:description/>
  <cp:lastModifiedBy>Matt Rahill</cp:lastModifiedBy>
  <cp:revision>64</cp:revision>
  <cp:lastPrinted>2017-03-07T16:48:48Z</cp:lastPrinted>
  <dcterms:created xsi:type="dcterms:W3CDTF">2017-02-28T20:18:01Z</dcterms:created>
  <dcterms:modified xsi:type="dcterms:W3CDTF">2017-04-03T17:13:26Z</dcterms:modified>
  <cp:category/>
</cp:coreProperties>
</file>